
<file path=[Content_Types].xml><?xml version="1.0" encoding="utf-8"?>
<Types xmlns="http://schemas.openxmlformats.org/package/2006/content-types">
  <Default Extension="aac" ContentType="audio/aac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5A563-1E13-4859-A89D-00ACE90FD877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AC4E-9CEF-4CC1-B0D3-4D318E6C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1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AC4E-9CEF-4CC1-B0D3-4D318E6C37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4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8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1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6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3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3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9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7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5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5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86E32-DB7C-46EE-8BC6-C700A9FD1680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C9B85-89CF-49CF-994C-5D963D86C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3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2.aac"/><Relationship Id="rId7" Type="http://schemas.openxmlformats.org/officeDocument/2006/relationships/image" Target="../media/image1.jpe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aac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stihi.ru/pics/2020/03/03/499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7519" r="12009"/>
          <a:stretch/>
        </p:blipFill>
        <p:spPr bwMode="auto">
          <a:xfrm>
            <a:off x="0" y="0"/>
            <a:ext cx="1221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kartinki.org/uploads/posts/2017-08/1502277786_1473-petuh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71" y="4092563"/>
            <a:ext cx="3721065" cy="29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0" y="3124671"/>
            <a:ext cx="3455742" cy="34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7 янв., 11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5431" y="184840"/>
            <a:ext cx="609600" cy="609600"/>
          </a:xfrm>
          <a:prstGeom prst="rect">
            <a:avLst/>
          </a:prstGeom>
        </p:spPr>
      </p:pic>
      <p:pic>
        <p:nvPicPr>
          <p:cNvPr id="3" name="27 янв., 11.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16" y="184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ipart-best.com/img/tv/tv-clip-art-22.png">
            <a:extLst>
              <a:ext uri="{FF2B5EF4-FFF2-40B4-BE49-F238E27FC236}">
                <a16:creationId xmlns:a16="http://schemas.microsoft.com/office/drawing/2014/main" xmlns="" id="{1D7A58E7-F790-43DE-A40C-8E233038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.tcdn.co/9eb/98b/9eb98b97-36d7-3860-bb33-1249abf8cd15/26.png">
            <a:extLst>
              <a:ext uri="{FF2B5EF4-FFF2-40B4-BE49-F238E27FC236}">
                <a16:creationId xmlns:a16="http://schemas.microsoft.com/office/drawing/2014/main" xmlns="" id="{13F05FDD-377A-4775-804B-5FDAA066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256" y="2361053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A54AEE-9857-4165-8877-A046CEFA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266330"/>
            <a:ext cx="7270812" cy="552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88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лексей\Desktop\Часы\электронные часы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1" y="1567539"/>
            <a:ext cx="3733800" cy="3733800"/>
          </a:xfrm>
          <a:prstGeom prst="rect">
            <a:avLst/>
          </a:prstGeom>
          <a:solidFill>
            <a:schemeClr val="tx1"/>
          </a:solidFill>
          <a:ln w="10795" cap="flat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3" name="Picture 3" descr="C:\Users\Алексей\Desktop\Часы\электронные часы 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1567539"/>
            <a:ext cx="3962400" cy="385286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46266" y="21135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cs typeface="Arial" pitchFamily="34" charset="0"/>
              </a:rPr>
              <a:t>ЭЛЕКТРОННЫЕ ЧАСЫ</a:t>
            </a:r>
          </a:p>
        </p:txBody>
      </p:sp>
      <p:pic>
        <p:nvPicPr>
          <p:cNvPr id="5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52" y="2425637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8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93" y="1534146"/>
            <a:ext cx="542448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256" y="374684"/>
            <a:ext cx="7924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6000" b="1" dirty="0">
                <a:cs typeface="Arial" pitchFamily="34" charset="0"/>
              </a:rPr>
              <a:t>СОЛНЕЧНЫЕ ЧАСЫ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94" y="606494"/>
            <a:ext cx="3449637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09" y="2452956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1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0" y="115888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000" b="1" dirty="0">
                <a:cs typeface="Arial" pitchFamily="34" charset="0"/>
              </a:rPr>
              <a:t>ЧАСЫ - ПЕТУХ</a:t>
            </a:r>
          </a:p>
        </p:txBody>
      </p:sp>
      <p:pic>
        <p:nvPicPr>
          <p:cNvPr id="7171" name="Picture 4" descr="C:\Users\Алексей\Desktop\петух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3726" y="821635"/>
            <a:ext cx="3514511" cy="468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105" y="2412765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4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6994" y="104518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cs typeface="Arial" pitchFamily="34" charset="0"/>
              </a:rPr>
              <a:t>ПЕСОЧНЫЕ ЧАСЫ</a:t>
            </a:r>
          </a:p>
        </p:txBody>
      </p:sp>
      <p:pic>
        <p:nvPicPr>
          <p:cNvPr id="11267" name="Picture 2" descr="C:\Users\Алексей\Desktop\Часы\Песочные час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17" y="1045749"/>
            <a:ext cx="2321943" cy="450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617" y="2567608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изминут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ей\Desktop\напольные 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3" y="933436"/>
            <a:ext cx="4071938" cy="481647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15208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 sz="5400" b="1" dirty="0">
                <a:cs typeface="Arial" pitchFamily="34" charset="0"/>
              </a:rPr>
              <a:t>ЧАСЫ НАПОЛЬНЫЕ</a:t>
            </a:r>
          </a:p>
        </p:txBody>
      </p:sp>
      <p:pic>
        <p:nvPicPr>
          <p:cNvPr id="8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070" y="2448339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Алексей\Desktop\Часы\механические часы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58166"/>
            <a:ext cx="3733800" cy="377825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42930" y="232603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000" b="1" dirty="0">
                <a:cs typeface="Arial" pitchFamily="34" charset="0"/>
              </a:rPr>
              <a:t>НАСТЕННЫЕ ЧАСЫ</a:t>
            </a:r>
          </a:p>
        </p:txBody>
      </p:sp>
      <p:pic>
        <p:nvPicPr>
          <p:cNvPr id="19460" name="Picture 5" descr="C:\Users\Алексей\Desktop\часы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03" y="1333984"/>
            <a:ext cx="2188058" cy="409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842" y="2410211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61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лексей\Desktop\часы-буд2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62" y="1115239"/>
            <a:ext cx="2781300" cy="40513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cs typeface="Arial" pitchFamily="34" charset="0"/>
              </a:rPr>
              <a:t>ЧАСЫ - БУДИЛЬНИК</a:t>
            </a:r>
          </a:p>
        </p:txBody>
      </p:sp>
      <p:pic>
        <p:nvPicPr>
          <p:cNvPr id="7" name="Picture 6" descr="https://lavky.com/images/detailed/954/ab5af7a5d31a67564dba7cfd678bed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9" b="97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80">
            <a:off x="3032849" y="1427139"/>
            <a:ext cx="6065498" cy="40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582" y="2457588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Алексей\Desktop\настольные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48" y="1754864"/>
            <a:ext cx="3733800" cy="3359150"/>
          </a:xfrm>
          <a:prstGeom prst="rect">
            <a:avLst/>
          </a:prstGeom>
        </p:spPr>
      </p:pic>
      <p:pic>
        <p:nvPicPr>
          <p:cNvPr id="18435" name="Picture 3" descr="C:\Users\Алексей\Desktop\настольные 2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82" y="1500291"/>
            <a:ext cx="3733800" cy="360045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5400" b="1" dirty="0">
                <a:cs typeface="Arial" pitchFamily="34" charset="0"/>
              </a:rPr>
              <a:t>НАСТОЛЬНЫЕ ЧАСЫ</a:t>
            </a:r>
          </a:p>
        </p:txBody>
      </p:sp>
      <p:pic>
        <p:nvPicPr>
          <p:cNvPr id="5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256" y="2361053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lipart-best.com/img/tv/tv-clip-art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6" y="0"/>
            <a:ext cx="10045734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3" descr="C:\Users\Алексей\Desktop\карманные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43" y="2055813"/>
            <a:ext cx="3352800" cy="3048000"/>
          </a:xfrm>
          <a:prstGeom prst="rect">
            <a:avLst/>
          </a:prstGeom>
        </p:spPr>
      </p:pic>
      <p:pic>
        <p:nvPicPr>
          <p:cNvPr id="16387" name="Picture 4" descr="C:\Users\Алексей\Desktop\карманные 2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43" y="1378626"/>
            <a:ext cx="3673475" cy="41116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6266" y="365125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000" b="1" dirty="0">
                <a:cs typeface="Arial" pitchFamily="34" charset="0"/>
              </a:rPr>
              <a:t>КАРМАННЫЕ ЧАСЫ</a:t>
            </a:r>
          </a:p>
        </p:txBody>
      </p:sp>
      <p:pic>
        <p:nvPicPr>
          <p:cNvPr id="6" name="Picture 4" descr="https://s.tcdn.co/9eb/98b/9eb98b97-36d7-3860-bb33-1249abf8cd15/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923" y="2479439"/>
            <a:ext cx="457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40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21</Words>
  <Application>Microsoft Office PowerPoint</Application>
  <PresentationFormat>Широкоэкранный</PresentationFormat>
  <Paragraphs>10</Paragraphs>
  <Slides>11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СОЛНЕЧНЫЕ ЧАСЫ</vt:lpstr>
      <vt:lpstr>ЧАСЫ - ПЕТУХ</vt:lpstr>
      <vt:lpstr>ПЕСОЧНЫЕ ЧАСЫ</vt:lpstr>
      <vt:lpstr>ЧАСЫ НАПОЛЬНЫЕ</vt:lpstr>
      <vt:lpstr>НАСТЕННЫЕ ЧАСЫ</vt:lpstr>
      <vt:lpstr>ЧАСЫ - БУДИЛЬНИК</vt:lpstr>
      <vt:lpstr>НАСТОЛЬНЫЕ ЧАСЫ</vt:lpstr>
      <vt:lpstr>КАРМАННЫЕ ЧАСЫ</vt:lpstr>
      <vt:lpstr>Презентация PowerPoint</vt:lpstr>
      <vt:lpstr>ЭЛЕКТРОННЫЕ ЧАСЫ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2021-01-19T10:43:50Z</dcterms:created>
  <dcterms:modified xsi:type="dcterms:W3CDTF">2021-02-01T02:05:21Z</dcterms:modified>
</cp:coreProperties>
</file>