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9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99FDF-28C2-4EC4-B177-ED784073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2317B9-5083-42BE-96D5-3DFD65830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2C908-FAE2-4FE8-92ED-257A08A68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0C2E-E31B-42D7-995E-DA6A3B476A79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B8BD9B-9EC0-4482-9821-5DF79510B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1E43A0-A24E-430B-B4B2-61536A4B8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0BF5-1A17-4861-B125-B5B89482E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90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3E2529-8C27-4EB9-BFF9-19ADAD5AD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BCAA02-C7F9-4110-B237-204AC23157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7BBF8E-D197-49DD-821E-06A9BA1E5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0C2E-E31B-42D7-995E-DA6A3B476A79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DE0650-F730-4C4F-B858-69EC12D9B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F419E1-03DD-4DAB-A4DC-277F643D4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0BF5-1A17-4861-B125-B5B89482E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642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68900A-35F2-4F62-98C4-B029444323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8D7ED9-847C-4729-8F6E-54659692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D468D-3EE6-46AD-A52E-9478670DC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0C2E-E31B-42D7-995E-DA6A3B476A79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490788-7928-4265-B3D3-ED1BB763B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B847F3-01F9-4000-96CA-869AC5912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0BF5-1A17-4861-B125-B5B89482E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134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493269-C763-4C79-90F9-0FAC6DF51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16D8F6-5195-4C00-B045-F926E0024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D34606-6A16-48EA-853B-1148B6666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0C2E-E31B-42D7-995E-DA6A3B476A79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BC34FF-79FA-4C57-93EF-B8F3F67E2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0DDB9A-F71F-486E-9FEB-04C746624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0BF5-1A17-4861-B125-B5B89482E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241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483EE8-8BC7-424A-9C6B-A7C3C1F9E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492A02-C902-4D3F-A4C7-B47C1DDE1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A65752-6D93-4B98-A115-308562E72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0C2E-E31B-42D7-995E-DA6A3B476A79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09CEDB-922F-4B92-A452-0DB644E0B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A7F2AB-FEC3-4859-A511-2A477D81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0BF5-1A17-4861-B125-B5B89482E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679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822816-B821-4540-A25A-AE5B5E46A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909656-C6F9-4721-815C-137D123A05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B48EAE-8D67-4F4A-88DA-3C676AC78A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5B2EAD-30FC-4AF2-9856-E49E1C29A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0C2E-E31B-42D7-995E-DA6A3B476A79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812433-7EF6-4BC3-A870-9B66AA84E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F7281E-8A67-42D8-84CE-D22E48E75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0BF5-1A17-4861-B125-B5B89482E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112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E57326-2820-4EF5-9719-01B8834CF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B00512-DE9C-4498-8A5A-CB223CB66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ED044A-1A37-49B8-89A2-DF358D4476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6D0AC27-AEDF-4061-A759-333E712817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455BAF5-6CBA-4C9B-8684-D0DB9777BF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D6B3B1-6AD0-47D6-B42E-89C35582C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0C2E-E31B-42D7-995E-DA6A3B476A79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630B239-9A94-4BE9-B4FD-DC634A662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C14512B-5D58-4CAB-84E8-F8C855C8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0BF5-1A17-4861-B125-B5B89482E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527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9B777-B365-4134-A2A2-C27CA7FC2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5A657F1-4C07-4557-A4B4-9BBC874A6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0C2E-E31B-42D7-995E-DA6A3B476A79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72B9C2C-47DE-4970-B32F-84B903222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7442069-CF01-47C5-BDD9-1C0359202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0BF5-1A17-4861-B125-B5B89482E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136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DC1AC57-9576-4319-A398-B01E96BCE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0C2E-E31B-42D7-995E-DA6A3B476A79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B02E06B-ED99-4E97-8290-668981594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1FA9383-A5FD-4B67-AA61-5CCAB4613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0BF5-1A17-4861-B125-B5B89482E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162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BF8D3C-75D5-4BB3-A99F-9FAF3C6BE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518B5F-CFA3-4289-A2BB-08E797DAE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D495CA-C861-4F69-B4EE-C3D987A25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FD9545-AD1C-49F3-8E4E-AA4087AD6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0C2E-E31B-42D7-995E-DA6A3B476A79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B5535F-2FB9-4E61-A4B7-D18D9EEE1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12BB17-D587-4924-A12F-4838BBED2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0BF5-1A17-4861-B125-B5B89482E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621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235709-20A1-42EF-BC86-98CE34328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468155-1830-42B2-92F6-7F030F401D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13435B-C711-4855-864C-4253D69512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A7767F-9C8F-4E81-8C35-0B24FD470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0C2E-E31B-42D7-995E-DA6A3B476A79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DB97DC-EC91-4B1D-9FD1-29AF856FB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F98FBE-F757-4F95-8F7A-1255B2E77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0BF5-1A17-4861-B125-B5B89482E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555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F5B10C-5E80-42F8-AD7B-7ADF7F2DC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690513-8E3A-4B18-ACE1-1CE254798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1C4180-2F90-4D3F-9AD1-B3F14E8F7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60C2E-E31B-42D7-995E-DA6A3B476A79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951F2C-5FD6-4621-A73D-26C72A74AF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B439EE-6DA6-487D-BE1D-704A85E8FC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30BF5-1A17-4861-B125-B5B89482E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637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E391F7-6F49-42E5-B5D7-8F514B626F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4" t="8058" r="3445"/>
          <a:stretch/>
        </p:blipFill>
        <p:spPr>
          <a:xfrm>
            <a:off x="0" y="0"/>
            <a:ext cx="12192000" cy="741568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DF4E0C5-ADBF-49DF-9FE8-7F87BE2063C9}"/>
              </a:ext>
            </a:extLst>
          </p:cNvPr>
          <p:cNvSpPr/>
          <p:nvPr/>
        </p:nvSpPr>
        <p:spPr>
          <a:xfrm>
            <a:off x="1185705" y="874207"/>
            <a:ext cx="9989736" cy="4540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2250"/>
              </a:spcAft>
            </a:pPr>
            <a:r>
              <a:rPr lang="ru-RU" sz="2800" b="1" kern="1800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Викторина, посвященная Дню знаний для дошкольников «Мудрая сова в гостях у ребят-дошколят»</a:t>
            </a:r>
            <a:endParaRPr lang="ru-RU" sz="1400" dirty="0"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u="sng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Создание веселой, радостной атмосферы на празднике, посвященном </a:t>
            </a:r>
            <a:r>
              <a:rPr lang="ru-RU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Дню знаний в детском саду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u="sng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dirty="0"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знакомить детей с праздником </a:t>
            </a:r>
            <a:r>
              <a:rPr lang="ru-RU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Днем знаний,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формировать представление о школе используя различные виды деятельности;</a:t>
            </a:r>
            <a:endParaRPr lang="ru-RU" sz="1400" dirty="0"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1125"/>
              </a:spcAft>
            </a:pP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развивать логическое мышление, воображение, смекалку, самостоятельность и инициативу, дружеские взаимоотношения между детьми;</a:t>
            </a:r>
            <a:endParaRPr lang="ru-RU" sz="1400" dirty="0"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1125"/>
              </a:spcAft>
            </a:pP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Воспитывать у детей чувство единства команды, способствовать сплочению коллектива через игры, конкурсы;</a:t>
            </a:r>
            <a:endParaRPr lang="ru-RU" sz="1400" dirty="0"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1125"/>
              </a:spcAft>
            </a:pP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Стимулировать детей к началу образовательной деятельности.</a:t>
            </a:r>
            <a:endParaRPr lang="ru-RU" sz="1400" dirty="0"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079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A6DBDB-4548-410B-BF6E-AF5732435C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189" y="238643"/>
            <a:ext cx="4253809" cy="31903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D25279-3F29-43D7-BCB4-B8F1E79E7E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888" y="275065"/>
            <a:ext cx="4205247" cy="31539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03163F-EF76-4329-8C6C-9381A948C3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344" y="4021853"/>
            <a:ext cx="3781531" cy="28361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1F3305-5E9C-4604-B1AB-BEBCD63546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027" y="141933"/>
            <a:ext cx="3897083" cy="29228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E9C6A42-81CF-4FE2-BA20-E1D2B5EBCB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05" y="4000508"/>
            <a:ext cx="3620745" cy="27155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4076781-D8C7-4055-84EB-6B40F8B294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162" y="4000508"/>
            <a:ext cx="3682717" cy="276203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19A3B4-1F9E-410F-9F3E-1AF57C6F39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345" y="275064"/>
            <a:ext cx="4205246" cy="31539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18493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79C00A-5AEA-4ED4-B6F4-56A702ED3B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6" t="22930" r="19853" b="36850"/>
          <a:stretch/>
        </p:blipFill>
        <p:spPr>
          <a:xfrm>
            <a:off x="0" y="0"/>
            <a:ext cx="4303383" cy="43509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210DB6-C685-46A7-986D-3A6033E8FF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6" t="23114" r="24396" b="29377"/>
          <a:stretch/>
        </p:blipFill>
        <p:spPr>
          <a:xfrm>
            <a:off x="3784871" y="0"/>
            <a:ext cx="4090645" cy="47286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293AEF-71EB-48AF-8F60-D880FAB980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0" t="13370" r="18171" b="39817"/>
          <a:stretch/>
        </p:blipFill>
        <p:spPr>
          <a:xfrm>
            <a:off x="7875516" y="0"/>
            <a:ext cx="4316483" cy="495004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12D18EE-0B85-401C-B429-23D615C6DAD8}"/>
              </a:ext>
            </a:extLst>
          </p:cNvPr>
          <p:cNvSpPr/>
          <p:nvPr/>
        </p:nvSpPr>
        <p:spPr>
          <a:xfrm>
            <a:off x="1168958" y="4848596"/>
            <a:ext cx="6096000" cy="161775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1125"/>
              </a:spcAft>
            </a:pPr>
            <a:r>
              <a:rPr lang="ru-RU" sz="28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Окружающий мир.</a:t>
            </a:r>
          </a:p>
          <a:p>
            <a:r>
              <a:rPr lang="ru-RU" sz="2000" b="1" dirty="0"/>
              <a:t>Игра </a:t>
            </a:r>
            <a:r>
              <a:rPr lang="ru-RU" sz="2000" b="1" i="1" dirty="0"/>
              <a:t>«Третий лишний» </a:t>
            </a:r>
            <a:endParaRPr lang="ru-RU" sz="2000" dirty="0"/>
          </a:p>
          <a:p>
            <a:r>
              <a:rPr lang="ru-RU" sz="2000" dirty="0"/>
              <a:t>На доске 4 картинки с предметами, нужные предметы нужно сложить в рюкзак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344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497CCB-CB52-4A63-BE0B-DC3785EDA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2" t="23920" r="23517" b="32125"/>
          <a:stretch/>
        </p:blipFill>
        <p:spPr>
          <a:xfrm>
            <a:off x="733530" y="1495393"/>
            <a:ext cx="4632290" cy="52490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D20414-8B4F-4681-96FA-96CF774D05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7" t="23370" r="23370" b="28937"/>
          <a:stretch/>
        </p:blipFill>
        <p:spPr>
          <a:xfrm>
            <a:off x="6903215" y="689611"/>
            <a:ext cx="4762922" cy="530027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C645E83-C13E-4D95-B09E-4A773BD14150}"/>
              </a:ext>
            </a:extLst>
          </p:cNvPr>
          <p:cNvSpPr/>
          <p:nvPr/>
        </p:nvSpPr>
        <p:spPr>
          <a:xfrm rot="16200000">
            <a:off x="3474185" y="-1766164"/>
            <a:ext cx="1710084" cy="54695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" wrap="square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1125"/>
              </a:spcAft>
            </a:pPr>
            <a:r>
              <a:rPr lang="ru-RU" sz="28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Окружающий мир.</a:t>
            </a:r>
          </a:p>
          <a:p>
            <a:r>
              <a:rPr lang="ru-RU" sz="2000" b="1" dirty="0"/>
              <a:t>Игра </a:t>
            </a:r>
            <a:r>
              <a:rPr lang="ru-RU" sz="2000" b="1" i="1" dirty="0"/>
              <a:t>«Третий лишний» </a:t>
            </a:r>
            <a:endParaRPr lang="ru-RU" sz="2000" dirty="0"/>
          </a:p>
          <a:p>
            <a:r>
              <a:rPr lang="ru-RU" sz="2000" dirty="0"/>
              <a:t>На доске 4 картинки с предметами, нужные предметы нужно сложить в рюкзак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117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7BCDBE-0495-4D18-B3D8-FB1B362182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152" y="2074985"/>
            <a:ext cx="6377353" cy="47830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31DF9B-EC66-4D8C-836C-22504381F8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5" y="0"/>
            <a:ext cx="6062505" cy="454687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091FE63-16E4-4A7B-B7B1-20275FCB545E}"/>
              </a:ext>
            </a:extLst>
          </p:cNvPr>
          <p:cNvSpPr/>
          <p:nvPr/>
        </p:nvSpPr>
        <p:spPr>
          <a:xfrm>
            <a:off x="6250074" y="506899"/>
            <a:ext cx="5838091" cy="53059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1125"/>
              </a:spcAft>
            </a:pPr>
            <a:r>
              <a:rPr lang="ru-RU" sz="28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Подсчет очков каждой команды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F54EEC5-8668-4D7E-A4DB-40C7887821AF}"/>
              </a:ext>
            </a:extLst>
          </p:cNvPr>
          <p:cNvSpPr/>
          <p:nvPr/>
        </p:nvSpPr>
        <p:spPr>
          <a:xfrm>
            <a:off x="2411605" y="3730451"/>
            <a:ext cx="3369548" cy="53059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1125"/>
              </a:spcAft>
            </a:pPr>
            <a:r>
              <a:rPr lang="ru-RU" sz="28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Цифры: 7 конфет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C9217D7-F7FA-4157-8584-B82C6EDDE2EF}"/>
              </a:ext>
            </a:extLst>
          </p:cNvPr>
          <p:cNvSpPr/>
          <p:nvPr/>
        </p:nvSpPr>
        <p:spPr>
          <a:xfrm>
            <a:off x="7901353" y="6085804"/>
            <a:ext cx="3151833" cy="53059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1125"/>
              </a:spcAft>
            </a:pPr>
            <a:r>
              <a:rPr lang="ru-RU" sz="28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Буквы: 6 конфет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E51C0E-FC5D-4F05-9B1F-52BAFBF76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37" y="4546879"/>
            <a:ext cx="2890574" cy="224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89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E9BC12-C6CD-4EAB-8261-9818271376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2655"/>
            <a:ext cx="5821345" cy="43660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6E15AD-AE49-4CE2-9F31-EB89433462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728" y="1940588"/>
            <a:ext cx="6467789" cy="48508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27414" y="5378664"/>
            <a:ext cx="4209807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32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команда – «ЦИФРЫ»</a:t>
            </a:r>
            <a:endParaRPr lang="ru-RU" sz="3200" b="1" dirty="0">
              <a:ln/>
              <a:solidFill>
                <a:schemeClr val="accent4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923" y="427880"/>
            <a:ext cx="3722494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32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команда- «БУКВЫ</a:t>
            </a:r>
            <a:endParaRPr lang="ru-RU" sz="3200" b="1" dirty="0">
              <a:ln/>
              <a:solidFill>
                <a:schemeClr val="accent4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CB480BF-7050-4009-AB52-B229AE6C8DFE}"/>
              </a:ext>
            </a:extLst>
          </p:cNvPr>
          <p:cNvSpPr/>
          <p:nvPr/>
        </p:nvSpPr>
        <p:spPr>
          <a:xfrm>
            <a:off x="6095999" y="276291"/>
            <a:ext cx="5921829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dirty="0"/>
              <a:t>Разделиться на команды с помощью букв и цифр.</a:t>
            </a:r>
          </a:p>
        </p:txBody>
      </p:sp>
    </p:spTree>
    <p:extLst>
      <p:ext uri="{BB962C8B-B14F-4D97-AF65-F5344CB8AC3E}">
        <p14:creationId xmlns:p14="http://schemas.microsoft.com/office/powerpoint/2010/main" val="2000014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B4E579-19F7-4B83-91DE-BE153A6125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488"/>
            <a:ext cx="12192000" cy="56319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22243" y="119270"/>
            <a:ext cx="11125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Классный час</a:t>
            </a:r>
            <a:endParaRPr lang="ru-RU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Послушайте пословицу и объясните, почему так в народе говорят:</a:t>
            </a:r>
            <a:r>
              <a:rPr lang="ru-RU" dirty="0"/>
              <a:t> </a:t>
            </a:r>
            <a:endParaRPr lang="ru-RU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6501D7A-81E5-4F12-9F4F-B5CCEFE92911}"/>
              </a:ext>
            </a:extLst>
          </p:cNvPr>
          <p:cNvSpPr/>
          <p:nvPr/>
        </p:nvSpPr>
        <p:spPr>
          <a:xfrm>
            <a:off x="184221" y="5406747"/>
            <a:ext cx="4709326" cy="1200329"/>
          </a:xfrm>
          <a:prstGeom prst="rect">
            <a:avLst/>
          </a:prstGeom>
          <a:solidFill>
            <a:srgbClr val="FFFF00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dirty="0"/>
              <a:t>1.</a:t>
            </a:r>
            <a:r>
              <a:rPr lang="ru-RU" dirty="0"/>
              <a:t>«Без труда не вытащишь и рыбку из пруда»</a:t>
            </a:r>
            <a:r>
              <a:rPr lang="en-US" dirty="0"/>
              <a:t>,</a:t>
            </a:r>
            <a:endParaRPr lang="ru-RU" dirty="0"/>
          </a:p>
          <a:p>
            <a:r>
              <a:rPr lang="ru-RU" dirty="0"/>
              <a:t>2. «Терпенье и труд все перетрут»,</a:t>
            </a:r>
          </a:p>
          <a:p>
            <a:r>
              <a:rPr lang="ru-RU" dirty="0"/>
              <a:t>1.«Ученье-свет, не ученье-тьма»,</a:t>
            </a:r>
          </a:p>
          <a:p>
            <a:r>
              <a:rPr lang="ru-RU" dirty="0"/>
              <a:t>2. «</a:t>
            </a:r>
            <a:r>
              <a:rPr lang="en-US" dirty="0"/>
              <a:t>C</a:t>
            </a:r>
            <a:r>
              <a:rPr lang="ru-RU" dirty="0"/>
              <a:t>делал дело — гуляй смело»</a:t>
            </a:r>
          </a:p>
        </p:txBody>
      </p:sp>
    </p:spTree>
    <p:extLst>
      <p:ext uri="{BB962C8B-B14F-4D97-AF65-F5344CB8AC3E}">
        <p14:creationId xmlns:p14="http://schemas.microsoft.com/office/powerpoint/2010/main" val="2245163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FDFDAC-1A30-4CE1-B8A4-3F2B359A1E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6" t="20426" r="14999" b="33192"/>
          <a:stretch/>
        </p:blipFill>
        <p:spPr>
          <a:xfrm>
            <a:off x="70339" y="1"/>
            <a:ext cx="3969098" cy="38523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44A698-A112-4193-A59B-7D7A30AC73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1" t="11236" r="10683" b="45605"/>
          <a:stretch/>
        </p:blipFill>
        <p:spPr>
          <a:xfrm>
            <a:off x="3764940" y="0"/>
            <a:ext cx="4246946" cy="39464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87980C-70F3-4411-AB0D-DD196E412B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4" r="27303" b="33848"/>
          <a:stretch/>
        </p:blipFill>
        <p:spPr>
          <a:xfrm>
            <a:off x="7299290" y="0"/>
            <a:ext cx="4592098" cy="42203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6CA187-FC9E-44D4-9436-58E88B3DAC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5" t="18096" r="19414" b="41465"/>
          <a:stretch/>
        </p:blipFill>
        <p:spPr>
          <a:xfrm>
            <a:off x="300612" y="3429000"/>
            <a:ext cx="4531806" cy="369779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719027-9D5F-4AC4-A294-42C07DAA8E80}"/>
              </a:ext>
            </a:extLst>
          </p:cNvPr>
          <p:cNvSpPr/>
          <p:nvPr/>
        </p:nvSpPr>
        <p:spPr>
          <a:xfrm>
            <a:off x="5154804" y="4220308"/>
            <a:ext cx="6923313" cy="25545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Русский язык. </a:t>
            </a:r>
          </a:p>
          <a:p>
            <a:r>
              <a:rPr lang="ru-RU" sz="3200" b="1" dirty="0"/>
              <a:t>Отгадать загадку и из предложенных букв правильно расположить буквы на схеме. Сравнить со схемой воспитателя.</a:t>
            </a:r>
          </a:p>
        </p:txBody>
      </p:sp>
    </p:spTree>
    <p:extLst>
      <p:ext uri="{BB962C8B-B14F-4D97-AF65-F5344CB8AC3E}">
        <p14:creationId xmlns:p14="http://schemas.microsoft.com/office/powerpoint/2010/main" val="3108522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D548FF-FAF6-4F8A-AF2D-FA598D56F0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9" t="33040" r="8864" b="15201"/>
          <a:stretch/>
        </p:blipFill>
        <p:spPr>
          <a:xfrm>
            <a:off x="1" y="0"/>
            <a:ext cx="3727938" cy="40088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EC8BB2-2DFD-4258-8130-548151E865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7" r="22784" b="34432"/>
          <a:stretch/>
        </p:blipFill>
        <p:spPr>
          <a:xfrm>
            <a:off x="6977742" y="0"/>
            <a:ext cx="5214258" cy="44326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860CCE-5C49-4C50-A59F-D4FEF3D611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2" t="23920" b="21355"/>
          <a:stretch/>
        </p:blipFill>
        <p:spPr>
          <a:xfrm>
            <a:off x="3249804" y="0"/>
            <a:ext cx="4902210" cy="42127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F2D999-AE34-4902-AFF9-3D21CA9722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1" t="30054" r="16252" b="35028"/>
          <a:stretch/>
        </p:blipFill>
        <p:spPr>
          <a:xfrm>
            <a:off x="235298" y="3665136"/>
            <a:ext cx="4049486" cy="319286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65D4BA9-DEC0-42F0-877D-F7E5E5A38DBC}"/>
              </a:ext>
            </a:extLst>
          </p:cNvPr>
          <p:cNvSpPr/>
          <p:nvPr/>
        </p:nvSpPr>
        <p:spPr>
          <a:xfrm>
            <a:off x="5033389" y="4258113"/>
            <a:ext cx="6923313" cy="25545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Русский язык. </a:t>
            </a:r>
          </a:p>
          <a:p>
            <a:r>
              <a:rPr lang="ru-RU" sz="3200" b="1" dirty="0"/>
              <a:t>Отгадать загадку и из предложенных букв правильно расположить буквы на схеме. Сравнить со схемой воспитателя.</a:t>
            </a:r>
          </a:p>
        </p:txBody>
      </p:sp>
    </p:spTree>
    <p:extLst>
      <p:ext uri="{BB962C8B-B14F-4D97-AF65-F5344CB8AC3E}">
        <p14:creationId xmlns:p14="http://schemas.microsoft.com/office/powerpoint/2010/main" val="1549505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BFE2D7-1615-45A3-A766-EAFA0B0549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4" b="22129"/>
          <a:stretch/>
        </p:blipFill>
        <p:spPr>
          <a:xfrm>
            <a:off x="1416817" y="780943"/>
            <a:ext cx="9063613" cy="593450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62A724-8D41-41C2-A1AC-D6C831A9D47C}"/>
              </a:ext>
            </a:extLst>
          </p:cNvPr>
          <p:cNvSpPr/>
          <p:nvPr/>
        </p:nvSpPr>
        <p:spPr>
          <a:xfrm>
            <a:off x="2552281" y="196168"/>
            <a:ext cx="6923313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Звонок на переменку</a:t>
            </a:r>
          </a:p>
        </p:txBody>
      </p:sp>
    </p:spTree>
    <p:extLst>
      <p:ext uri="{BB962C8B-B14F-4D97-AF65-F5344CB8AC3E}">
        <p14:creationId xmlns:p14="http://schemas.microsoft.com/office/powerpoint/2010/main" val="4249487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E0C443-2F9A-413C-A9F9-53D471D597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91702"/>
            <a:ext cx="5479701" cy="41097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F1E0BD-6280-44F6-8307-18300AD751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99" y="2691702"/>
            <a:ext cx="5479701" cy="41097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DFE94E-EBA0-406B-8C0D-36C855D89F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970584" cy="37279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C18FE6-A0E5-40E7-810F-C0B9E67260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416" y="0"/>
            <a:ext cx="4970584" cy="37279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C5B0B4-93FF-439B-B288-6650AF12FD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130" y="1208314"/>
            <a:ext cx="3955701" cy="29667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6905541-4139-462A-AB5F-F249E5D41F04}"/>
              </a:ext>
            </a:extLst>
          </p:cNvPr>
          <p:cNvSpPr/>
          <p:nvPr/>
        </p:nvSpPr>
        <p:spPr>
          <a:xfrm>
            <a:off x="3356149" y="-21276"/>
            <a:ext cx="6096000" cy="1169551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indent="228600" algn="ctr"/>
            <a:r>
              <a:rPr lang="ru-RU" sz="1400" b="1" u="sng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Переменка.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ctr"/>
            <a:r>
              <a:rPr lang="ru-RU" sz="1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Игра-аттракцион «Напиши слово»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/>
            <a:r>
              <a:rPr lang="ru-RU" sz="1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Добежать до доски, нарисовать маркером букву, вернуться обратно, передать маркер следующему. Каждая команда пишет слово «Мама» (2 команды по 4 человека, на доске висит образец написания слова).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408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19AF9E-7F82-4FD2-AE5B-4C112F49AD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42821" cy="35571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C63FB9-0A90-4427-BD25-FBED3467E2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007" y="0"/>
            <a:ext cx="4916993" cy="36877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FA8076-CD44-4B90-A309-85AE392510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831" y="3637504"/>
            <a:ext cx="4293995" cy="322049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17C2E61-1DB6-4F09-A9C9-6257F212AA2F}"/>
              </a:ext>
            </a:extLst>
          </p:cNvPr>
          <p:cNvSpPr/>
          <p:nvPr/>
        </p:nvSpPr>
        <p:spPr>
          <a:xfrm rot="19188127">
            <a:off x="5603514" y="-199041"/>
            <a:ext cx="810799" cy="3220496"/>
          </a:xfrm>
          <a:prstGeom prst="rect">
            <a:avLst/>
          </a:prstGeom>
        </p:spPr>
        <p:txBody>
          <a:bodyPr vert="vert"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4000" b="1" u="sng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Математика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5809BB3-1566-4F50-AD35-F757D06EE87B}"/>
              </a:ext>
            </a:extLst>
          </p:cNvPr>
          <p:cNvSpPr/>
          <p:nvPr/>
        </p:nvSpPr>
        <p:spPr>
          <a:xfrm>
            <a:off x="154075" y="4000414"/>
            <a:ext cx="3513573" cy="19969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 капитанов, они покажут, как хорошо они знают цифры.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1125"/>
              </a:spcAft>
            </a:pPr>
            <a:r>
              <a:rPr lang="ru-RU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Задание: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расположить по порядку цифры.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1125"/>
              </a:spcAft>
            </a:pP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(выстраивают числовой ряд)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5A9480F-403E-4875-813F-BF98E98E813C}"/>
              </a:ext>
            </a:extLst>
          </p:cNvPr>
          <p:cNvSpPr/>
          <p:nvPr/>
        </p:nvSpPr>
        <p:spPr>
          <a:xfrm>
            <a:off x="8176010" y="4241785"/>
            <a:ext cx="3861915" cy="16312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228600"/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для каждого игрока команд: нужно положить в корзину столько яблок, сколько на карточке, которую они выберут.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23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A6DF61-DD74-47AA-A803-EE8D01DD07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888" y="3677697"/>
            <a:ext cx="4240404" cy="31803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6AB9E6-E4A0-4D07-8A70-36D65D2712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989"/>
            <a:ext cx="3798279" cy="2848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60B4FE-FBCC-43E3-9403-2E1DACE6E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16" y="205989"/>
            <a:ext cx="4116478" cy="3087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BCBF25-DED6-47E9-B90C-00103C113D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63" y="297678"/>
            <a:ext cx="4116477" cy="30873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367AE70-7042-4423-B8C0-3D1F084C0E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22" y="3656346"/>
            <a:ext cx="4116478" cy="30873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C7FB8B7-031F-4B5C-B5E2-CF3E5C25C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761" y="3564653"/>
            <a:ext cx="4116477" cy="3087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6095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348</Words>
  <Application>Microsoft Office PowerPoint</Application>
  <PresentationFormat>Широкоэкранный</PresentationFormat>
  <Paragraphs>38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ENVISION</dc:creator>
  <cp:lastModifiedBy>ENVISION</cp:lastModifiedBy>
  <cp:revision>17</cp:revision>
  <dcterms:created xsi:type="dcterms:W3CDTF">2021-09-06T14:54:39Z</dcterms:created>
  <dcterms:modified xsi:type="dcterms:W3CDTF">2021-09-07T11:43:04Z</dcterms:modified>
</cp:coreProperties>
</file>