
<file path=[Content_Types].xml><?xml version="1.0" encoding="utf-8"?>
<Types xmlns="http://schemas.openxmlformats.org/package/2006/content-types">
  <Default Extension="aac" ContentType="audio/aac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080C3-5930-440E-974E-73A8AAC41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78CC7F-BD9A-40EE-9F8C-3338260EE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811DB2-98EE-4A7D-9C3E-67D9CEC91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3F0E86-203B-47DB-A199-25DC44B3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ADE05-7D2F-4484-B2E8-4AE4EC0D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5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A00B1-80F9-45CB-941F-8E96B985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87CD7-21A3-44D1-9709-201F01607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1ED3A3-E21C-48EE-BBD8-A62C9788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44EF7-8E19-429D-B6EA-1A907A3A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4AA38-4559-40E5-BA40-3D81D578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A1B33E-2FFD-404B-8542-9FCD5CEB5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392819-2909-4353-BCFB-F9C03ACF1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14BA2F-3BC4-4A60-8705-3F863120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D3E10-2374-43EF-85F2-157D5281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A76B7-F125-4790-BB3F-0F0E40E9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8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FB9BB-6FFD-465D-B311-02FD015F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8DC361-BC63-4174-A540-38E4898F3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64063-1CEB-4872-929C-1C1C1937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D9B69-7A16-4864-8BCC-34804821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140EFF-D78C-49C7-8B60-F3E163C6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2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CA6C8-9A03-4886-BAA1-E221604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0D34A0-0317-4D55-8329-658EB1431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178F42-4E80-4065-80CE-17A853DF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95518B-88CD-4497-9B28-7EA8C9C9D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657CF-ED3C-415A-B03E-25E4CFF0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41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48BFB-D6DC-4775-9FA5-E40D80E3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92E696-ECEA-4B2E-B27F-2AFEC8D15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DAA9BB-92BE-469D-B3CE-EB20CBA48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D5922E-90AD-40E8-B644-0DA55B4D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6BECEF-A492-46B5-8FB4-096D9363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3384B5-252F-41A9-B637-DA0B2DB3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0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D677E-3452-4539-B6F4-CF7D84EB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DFBAC-C79F-4BFE-BEBD-4119661E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73C941-75A6-484B-84FB-CAC2232FE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ED65B9-7A71-478D-98AA-9B95AD105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72DBA9-13AD-4A66-BC05-8FB8922DD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027C68-B317-4629-BDA8-37EDA532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265603-BBA4-4339-9588-FC91098F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4426F8-448B-4216-99CB-C2963C28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87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8C68C-5FBF-4B29-93D6-93CF5A09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FD73B6-D8C1-40DA-805D-974B0781A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75B7FF-ACBB-486F-8397-D3EF8F4D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81C2E2-0BB7-488F-B4FF-C1522B99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7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84A62D-C790-4A30-A99C-14E9182E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90DEC7-8045-43E4-8404-3023E463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467044-4E06-4255-93A9-6F221EF2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68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CBDE8-C819-4973-9237-E2926E6D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A6B839-2F60-4CC7-91C3-6264E088B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4275CC-68D9-4444-8655-6AB9D57A9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52314-6DE8-4B34-93E1-2E7685F3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484AA9-992E-436B-B83C-AB44F4A5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B5AB7A-0286-4D19-9FA9-C31F5BDE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35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BF64B-7C95-473C-B815-D3DE5FF0D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B436CA-E53B-4B73-87AE-C3B795164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58FA08-EA86-47A6-9EE6-5E3A97563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B4C1DC-89CE-4733-A9E1-0A6C72FF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17213-D6C5-4435-A47E-0C93779E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4E8E0D-954F-4536-A3B5-F268D11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2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0B98D-C55F-43AF-B613-15A1F288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354C10-A99C-4057-8B75-6FB041667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C6A1E3-DD2A-4725-86FA-F2D101C74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41B01-EE51-474B-A81A-9AA3D67FCF5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74FA36-FAA2-4918-BBB9-7448166A1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86F29-BD91-4FB7-844A-00AC296BE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C1B3E-DB77-4DCB-A3FD-946AF7315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6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6.aac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76D001-EADB-496A-B5D3-0665145B1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96" y="1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802105-2B45-4A27-A80D-D07C5335E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18062" r="14681"/>
          <a:stretch/>
        </p:blipFill>
        <p:spPr>
          <a:xfrm>
            <a:off x="4207099" y="154559"/>
            <a:ext cx="7598229" cy="7225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AB2D31DB-B505-449B-ADE1-7A84CDFE9700}"/>
              </a:ext>
            </a:extLst>
          </p:cNvPr>
          <p:cNvSpPr/>
          <p:nvPr/>
        </p:nvSpPr>
        <p:spPr>
          <a:xfrm>
            <a:off x="217639" y="5808863"/>
            <a:ext cx="4696451" cy="75589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Экознайка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B7C5FDE8-25BA-4A37-BF9D-F62121677D69}"/>
              </a:ext>
            </a:extLst>
          </p:cNvPr>
          <p:cNvSpPr/>
          <p:nvPr/>
        </p:nvSpPr>
        <p:spPr>
          <a:xfrm rot="16200000">
            <a:off x="-2699734" y="2652457"/>
            <a:ext cx="6618517" cy="12088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Хозяйн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уголка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«Научная лаборатория»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B69AF-3A72-43D2-80A9-D1C87EE546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5613" r="10458" b="9244"/>
          <a:stretch/>
        </p:blipFill>
        <p:spPr>
          <a:xfrm>
            <a:off x="1426496" y="929193"/>
            <a:ext cx="3410393" cy="4999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C719F2-BEE7-41EF-BCAC-4DC3505E84DD}"/>
              </a:ext>
            </a:extLst>
          </p:cNvPr>
          <p:cNvSpPr/>
          <p:nvPr/>
        </p:nvSpPr>
        <p:spPr>
          <a:xfrm>
            <a:off x="1213953" y="24953"/>
            <a:ext cx="4137875" cy="90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1FD4C49C-4D15-4D3B-A710-084D85902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675" y="6147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92B42B-7C28-4F45-B1F8-0C3E4B4F4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00FD7D-1B4E-4E61-98A1-034BCA67FB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1588" r="3929" b="23650"/>
          <a:stretch/>
        </p:blipFill>
        <p:spPr>
          <a:xfrm>
            <a:off x="5388429" y="-31749"/>
            <a:ext cx="6634842" cy="235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DF3B83-B8FE-44C3-B4E0-E00177C009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1" b="26438"/>
          <a:stretch/>
        </p:blipFill>
        <p:spPr>
          <a:xfrm>
            <a:off x="6889195" y="2282735"/>
            <a:ext cx="5302805" cy="435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2">
            <a:extLst>
              <a:ext uri="{FF2B5EF4-FFF2-40B4-BE49-F238E27FC236}">
                <a16:creationId xmlns:a16="http://schemas.microsoft.com/office/drawing/2014/main" id="{C22C5C09-B661-4D3F-AC72-0691D0ED33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6A86FE-793B-4180-BFE8-415B9AD764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2" t="6826" r="15714"/>
          <a:stretch/>
        </p:blipFill>
        <p:spPr>
          <a:xfrm>
            <a:off x="2359427" y="2275476"/>
            <a:ext cx="4428343" cy="436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0E6ABC-7089-4C1E-882A-2FE2907F5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2" y="2421345"/>
            <a:ext cx="3744687" cy="436880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2F405E-2498-4A5E-A914-23ECD704C9CB}"/>
              </a:ext>
            </a:extLst>
          </p:cNvPr>
          <p:cNvSpPr/>
          <p:nvPr/>
        </p:nvSpPr>
        <p:spPr>
          <a:xfrm>
            <a:off x="1523347" y="307823"/>
            <a:ext cx="4137875" cy="90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B6B4C2E-C1C3-44AF-8730-2157F3D94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841" y="6180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1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A6A3C-F08F-4F9A-A4CB-FC7F6B3AA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71"/>
            <a:ext cx="12045043" cy="67083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EED0B3-BB10-45C0-8BFA-9171BFCEA7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1588" r="3929" b="23650"/>
          <a:stretch/>
        </p:blipFill>
        <p:spPr>
          <a:xfrm>
            <a:off x="6096000" y="276061"/>
            <a:ext cx="5192488" cy="184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1DE54-C3B5-46F9-BBD6-BBDD3702B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8" y="391886"/>
            <a:ext cx="5296771" cy="631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90F906-FED7-4B6B-8F45-1511CED44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30" y="2181117"/>
            <a:ext cx="4464012" cy="446401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D61E3A-B794-49DE-97F8-F6CB87EC362C}"/>
              </a:ext>
            </a:extLst>
          </p:cNvPr>
          <p:cNvSpPr/>
          <p:nvPr/>
        </p:nvSpPr>
        <p:spPr>
          <a:xfrm>
            <a:off x="5443729" y="2642736"/>
            <a:ext cx="2944391" cy="14663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4B66486A-0A75-4B73-B61B-420EF7F1E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7721" y="6035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F9931-6BC2-4773-9336-687DF8CA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703BDC-0887-4EDB-BB18-5B8D3EAFCB56}"/>
              </a:ext>
            </a:extLst>
          </p:cNvPr>
          <p:cNvSpPr/>
          <p:nvPr/>
        </p:nvSpPr>
        <p:spPr>
          <a:xfrm>
            <a:off x="6749141" y="5497285"/>
            <a:ext cx="4550229" cy="1251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Дидактические игры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31BC21-65B7-4CE4-95E2-5BA37595C6EF}"/>
              </a:ext>
            </a:extLst>
          </p:cNvPr>
          <p:cNvSpPr/>
          <p:nvPr/>
        </p:nvSpPr>
        <p:spPr>
          <a:xfrm>
            <a:off x="1213953" y="-80525"/>
            <a:ext cx="4137875" cy="90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95571B-3F44-476C-A941-7B66DAF10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22325"/>
            <a:ext cx="4027714" cy="30207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25309C-2D6B-49E2-8C1C-B62F4F50D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66" y="1"/>
            <a:ext cx="6950333" cy="521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A47429-F2BF-463B-B6CF-EE324FB250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21781" r="12500"/>
          <a:stretch/>
        </p:blipFill>
        <p:spPr>
          <a:xfrm>
            <a:off x="0" y="3923636"/>
            <a:ext cx="6177838" cy="293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4C4FF3A0-0622-40AD-9989-72CAEF60D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4341" y="6139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70DC2D-7F1D-4439-9A99-F7B666C7E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EA71EE-EBC4-4BC2-B881-6E9A1C51B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86" y="338817"/>
            <a:ext cx="8240486" cy="618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8B0F8E-4F2C-4D7A-80F3-D7C6CBCB2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288"/>
            <a:ext cx="3786896" cy="28401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FF94DA-0A0F-4AD8-A8D0-D701A04A8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32" y="4650953"/>
            <a:ext cx="4444760" cy="237053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400D43-25E7-4B36-9D03-43DFC19803C0}"/>
              </a:ext>
            </a:extLst>
          </p:cNvPr>
          <p:cNvSpPr/>
          <p:nvPr/>
        </p:nvSpPr>
        <p:spPr>
          <a:xfrm>
            <a:off x="-175490" y="211267"/>
            <a:ext cx="4137875" cy="90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227C2F7B-C05A-4A5E-A4F1-560229784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028" y="1075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4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1C2DAD-D39F-43E5-8E4A-C21379DF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8B0F8E-4F2C-4D7A-80F3-D7C6CBCB2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24" y="98472"/>
            <a:ext cx="3786896" cy="28401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45C9D2-C4E3-4402-848A-825476307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4569" b="4818"/>
          <a:stretch/>
        </p:blipFill>
        <p:spPr>
          <a:xfrm>
            <a:off x="5573485" y="-88147"/>
            <a:ext cx="6553202" cy="5182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F82D7F-D3A9-46CF-A39C-ADB3E584B8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 r="5357"/>
          <a:stretch/>
        </p:blipFill>
        <p:spPr>
          <a:xfrm>
            <a:off x="65314" y="3037115"/>
            <a:ext cx="5508171" cy="3894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FBBD53-6C5C-42D1-A44C-01088C3EF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83" y="4790988"/>
            <a:ext cx="4444760" cy="237053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6F19FE-7303-4ACF-9AAA-86A88EEE3E35}"/>
              </a:ext>
            </a:extLst>
          </p:cNvPr>
          <p:cNvSpPr/>
          <p:nvPr/>
        </p:nvSpPr>
        <p:spPr>
          <a:xfrm>
            <a:off x="5573485" y="5113707"/>
            <a:ext cx="2775857" cy="14663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</p:spTree>
    <p:extLst>
      <p:ext uri="{BB962C8B-B14F-4D97-AF65-F5344CB8AC3E}">
        <p14:creationId xmlns:p14="http://schemas.microsoft.com/office/powerpoint/2010/main" val="398381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4276DC-B5C6-4123-A360-27F42726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F7116D-3CFD-4391-B0B8-48C9083BD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77" y="-380533"/>
            <a:ext cx="4443866" cy="44438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611E5B-35CC-4D1D-AD26-31C16C1AF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 b="-1"/>
          <a:stretch/>
        </p:blipFill>
        <p:spPr>
          <a:xfrm>
            <a:off x="5599149" y="112101"/>
            <a:ext cx="6592851" cy="449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A5309D-C421-4439-9F69-CBDECA850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/>
          <a:stretch/>
        </p:blipFill>
        <p:spPr>
          <a:xfrm>
            <a:off x="0" y="3682798"/>
            <a:ext cx="7352356" cy="317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4646A6-C34A-4924-9DB1-D6D35421F661}"/>
              </a:ext>
            </a:extLst>
          </p:cNvPr>
          <p:cNvSpPr/>
          <p:nvPr/>
        </p:nvSpPr>
        <p:spPr>
          <a:xfrm>
            <a:off x="7703240" y="4989901"/>
            <a:ext cx="4137875" cy="90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</p:spTree>
    <p:extLst>
      <p:ext uri="{BB962C8B-B14F-4D97-AF65-F5344CB8AC3E}">
        <p14:creationId xmlns:p14="http://schemas.microsoft.com/office/powerpoint/2010/main" val="2056410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8745F1-D749-4A28-A853-DBCD658AC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19593-1AB7-4FBD-B574-7A44061CD9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12116" r="3572" b="15402"/>
          <a:stretch/>
        </p:blipFill>
        <p:spPr>
          <a:xfrm>
            <a:off x="227732" y="2326361"/>
            <a:ext cx="11964268" cy="42127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2604CC-2A6A-4007-B6EF-8EEDD2284F70}"/>
              </a:ext>
            </a:extLst>
          </p:cNvPr>
          <p:cNvSpPr/>
          <p:nvPr/>
        </p:nvSpPr>
        <p:spPr>
          <a:xfrm>
            <a:off x="8197573" y="436940"/>
            <a:ext cx="4137875" cy="90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подготовительная группа «Рябинка»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0D74D5-9211-4B82-BE28-0647E5EF547C}"/>
              </a:ext>
            </a:extLst>
          </p:cNvPr>
          <p:cNvSpPr/>
          <p:nvPr/>
        </p:nvSpPr>
        <p:spPr>
          <a:xfrm>
            <a:off x="2695752" y="5806269"/>
            <a:ext cx="7028228" cy="9028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C2B0E1-7227-4576-9289-694D4CB94C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8" r="2976" b="15346"/>
          <a:stretch/>
        </p:blipFill>
        <p:spPr>
          <a:xfrm>
            <a:off x="1862088" y="148881"/>
            <a:ext cx="6335485" cy="2381818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BD7DE498-653A-431E-AC37-58CD8525C5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310" y="248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60</Words>
  <Application>Microsoft Office PowerPoint</Application>
  <PresentationFormat>Широкоэкранный</PresentationFormat>
  <Paragraphs>13</Paragraphs>
  <Slides>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ENVISION</dc:creator>
  <cp:lastModifiedBy>ENVISION</cp:lastModifiedBy>
  <cp:revision>16</cp:revision>
  <dcterms:created xsi:type="dcterms:W3CDTF">2021-11-21T14:53:56Z</dcterms:created>
  <dcterms:modified xsi:type="dcterms:W3CDTF">2021-11-28T17:33:01Z</dcterms:modified>
</cp:coreProperties>
</file>